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2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ms and Features" id="{0C4CEFF6-01B3-45EA-8436-1BBDF9DC360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Rules" id="{99EE8867-19A0-463D-BBC8-D15897A1EFE3}">
          <p14:sldIdLst>
            <p14:sldId id="273"/>
            <p14:sldId id="274"/>
            <p14:sldId id="275"/>
            <p14:sldId id="276"/>
          </p14:sldIdLst>
        </p14:section>
        <p14:section name="Themes" id="{8F429A59-7632-46A6-A021-6CA87DFF1254}">
          <p14:sldIdLst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2"/>
          </p14:sldIdLst>
        </p14:section>
        <p14:section name="Responsive" id="{D3F06592-4FA6-4809-A9A1-E696522B47B6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Adobe Sign" id="{1363CF27-EE5E-48DE-A451-8C0F2AA46B01}">
          <p14:sldIdLst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nteractive communication" id="{2FCCF2AB-57CC-403F-8BF9-0928A7AE084B}">
          <p14:sldIdLst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Dynamic Populate Adaptive" id="{7730475B-0A79-4CA7-9422-55A12DF8DB85}">
          <p14:sldIdLst>
            <p14:sldId id="309"/>
            <p14:sldId id="310"/>
            <p14:sldId id="311"/>
            <p14:sldId id="312"/>
            <p14:sldId id="313"/>
          </p14:sldIdLst>
        </p14:section>
        <p14:section name="GuideBridge API" id="{45288F3B-DFB6-4B95-A612-00ECE425AE93}">
          <p14:sldIdLst>
            <p14:sldId id="314"/>
            <p14:sldId id="315"/>
          </p14:sldIdLst>
        </p14:section>
        <p14:section name="Designer" id="{D9DCAC6C-FA05-45FB-BD3A-172067C2D907}">
          <p14:sldIdLst>
            <p14:sldId id="316"/>
          </p14:sldIdLst>
        </p14:section>
        <p14:section name="Cloud" id="{6F863CB3-04E0-4D69-8D00-E1E16610738C}">
          <p14:sldIdLst>
            <p14:sldId id="317"/>
          </p14:sldIdLst>
        </p14:section>
        <p14:section name="Architecture" id="{D77A0837-E9B7-40E1-8BA2-759BDC4BAC4F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C174-4B54-4E3C-A0AE-678546BB9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2CF5D-5A0D-4CC0-B5EC-74E2E4922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309A5-E1BF-48CA-B067-884A8099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577C-4F67-4724-A8D1-A4C214A1D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8160-6F2C-47F3-A13F-79CDD365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FE92-AA86-4065-B2A6-7DA24C30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94B05-90BD-45F7-91CE-E4D25F224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AC585-C96C-410E-91F5-F1A3BC7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1C8DD-0801-4C16-B60E-4F9D124E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C8EBD-A6A6-4963-8C06-85218F5D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7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ED396-97E4-4333-BA75-30520EF0D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6617D-BBAC-4FE5-90BE-E3B5E5F4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1888D-24E4-494B-BA6B-1E3F74A0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FF34-E328-4754-A40D-F611BE1C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A7D7-3CA3-46EC-BF24-FF41115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F93A-D6C3-4524-ABDF-A432F298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411A-D919-4916-9E86-DE4D5E1F0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E03DC-68A4-44C4-B7B7-F1B3DAC0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9A2B-23E9-40D2-A9B2-669017AE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B87BD-9243-47A7-BE75-BFD849BC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9B7D-9167-411A-9B2F-43006EF1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9D149-60B0-4C76-B922-D016BD40E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659BA-CA3D-4674-8FC1-8C3AB2F3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BC9A-81C6-4B9E-8C41-0768189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44D40-9E9B-4515-B3A7-353E80F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4A6-E3D1-44C4-80A0-2454D779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0AB8-E516-4A75-934A-0B14A5528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EF94D-493D-4AB1-84A4-07A18B23E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CD93A-2DE7-4CED-BDCD-AE0BAA8D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EB321-550D-4A72-8D4E-CFA063A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3A0B3-299B-44C3-8723-90011502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BC33-D04F-4FD0-A71C-4110D372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B6E7B-0D8D-4B52-B865-8BC66A98B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63D51-FD94-4D8E-9261-A1EEA478E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7CFDD-8B96-40AD-B297-DA33FD8C6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443BA-1322-41F5-872B-666918CB2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96EAB-C853-40E5-976D-CE889735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66896-17A7-4627-AE38-6E491A5D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5067B-A4F9-471B-9730-FF6D8A3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96C7-C389-4688-8559-62808EED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1E711-AF93-4780-B3C6-7D8D6CCB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A38CB-1F4D-4CF2-B478-8D8528C3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C3DB9-4E18-42EC-BC31-1814B92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D36C6-EABB-484E-9E72-BC43C3CD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5BEF4-E579-4EE5-B267-B29817FA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F468-64D5-4A56-8C43-BAC2D790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35DD-E23F-4BB4-A28E-A0F82422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35B27-79DB-4A5D-B611-6C0CDFB6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A6492-427A-4666-839F-805B4D2A5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815F0-530E-4C91-A7AD-FB980EC0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B822-BB04-4A1D-8D43-0EF698CF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EF07C-F7C2-4442-98A9-7B79A321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4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0BFE-4FA5-4ACF-92B5-D44636D0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FB128-F7C6-4124-ABB5-BF413EA9F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D9122-2A6C-49ED-ACDC-A9AB014A6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B179E-8D0B-4E61-858C-092053A3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6312-B7F1-46F4-92AB-BA934D28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59DC7-4DCF-4F69-A651-D5DFBA23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486B6-1C70-49C2-BB7D-C0162BD4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E5EB-AD9E-41E4-A9C2-4F318509C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1465-59F8-4D44-B4D5-4BFF0278C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A35BE-13A0-42BD-85FB-C9A17657BD3F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E7132-304D-4CB3-9E5B-14E5F2B16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A7753-C200-4ACB-A39C-20B2996B2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378E-DEBF-4921-B4B8-4EE0BF2C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A455A-79A2-4640-B8A9-EAD22833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694AB-8B42-401A-8149-A6DFEB80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70E1-0105-4BA7-8EC7-438C60D9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5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3FFD1-623B-4509-B8AE-824011D9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A50CD-1CB5-4870-808D-59D210CB3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547A-900B-4999-830A-360505FC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B4B2A-B57D-4577-A263-7F83517BA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A619-6443-49C9-9ED3-AB4C3B10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90D7-0B3A-4FA1-B8BA-FD28E2DD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8E465-B1B4-45C9-8EB6-2109F60A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2F5D6-566E-4EC6-824D-9A26B4C0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BFD9-E9C0-4AFD-A98C-609E2B73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2D8A-38F6-42A9-9EBA-B7B234EB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110E2-F542-4E36-88D7-FBA408EA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5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62B4-1032-4520-B406-4560797A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9216-028B-4D7E-815A-58928F3A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8F9FB-0A8E-47F7-B046-7652E12B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3B3E-7FCF-49C9-A785-66DBC6FA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51F2-91FD-4D9E-9B20-F2AA1B37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59168-AB6D-4437-9A18-D304F57F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3E8E-5D1D-4E40-BF0F-7DA9C884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70A0-3CF6-4ADC-874C-78A88A16B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CD258-FD97-44EF-A414-53F14B41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1611C-BC2C-41DC-8FCD-3D2BCB62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F7CC-A980-4A15-A154-5DA7E0C4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A9351-9EA0-4797-BDFB-A63374D41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B2442-2302-444E-B6E4-0C42A13F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3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58BE-EBD8-4658-AED7-9AC8BAFB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B4E2-D313-4EBC-B413-7BA83F85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58FBE-A5C6-4A98-8DE5-8F425C28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7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FF5D-CE9D-4B5A-9782-E39A1B6E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BA17-6C97-4224-945E-BE1DE545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93B32-9EB5-4162-9236-02ECFCD6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6B90-050C-4DFA-AE49-5305C2E1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49F1-0263-4CF0-9B1C-2DD3C9120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A7A01-651D-4A83-A268-222EE4FA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0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34B3-2A40-47B6-878D-4CE1F297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614A-1171-4FC9-827A-A2F712346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51E25-240E-415D-B360-FE657A2B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91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C53F-173F-4DE6-9DF0-B1D1C0F7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2E8E-660E-4CD7-9CDA-702F12C2A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2BC8-1BAC-4618-95B1-A20E81A7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4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1A53-B156-4D10-916B-021F1169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CED0-33BB-4941-B3FD-49F119485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EACC7-F4E3-47E1-87AF-F06FBB51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0D6A-CFDC-4E89-ABAA-D623CBD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BBB1-96ED-4E5E-818E-D736F046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1610D-81E6-450A-BCAA-1F01B2AE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5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170D-E664-4116-B159-B6C960F2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C110-A6C1-49DA-B628-200FCC53D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019ED-2788-416B-916F-1A883132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BC41-8156-4A43-BB57-CA9D867D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94A2-46ED-4F50-B729-12B17614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68210-6868-405C-AEED-1DF46019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A5058-F91E-444D-8D7F-B1921913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71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B4CF-6BDD-40BD-A880-2113D96A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68AE-AC84-4A4E-ADEE-282C6F98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DFD4-D2E8-4064-81D6-AB3C5EA9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1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FFDC-A927-4667-B196-5B28C329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F760-CCC6-4E95-9CF1-748DB0DD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7B6AC-3C8F-4A61-84A7-3AA2593B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3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B4C5-91E3-4E60-B175-9DCA1091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FBC8E-780F-4A1C-AC04-0D373D7E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F013B-E597-45EA-808B-F625AD9D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52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049B-B1AA-4061-B41A-E3439DD1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0E35-DBB7-4421-86C5-FB979E6B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FDB36-4818-4B0C-B6E0-AF55FBCA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71B6-0AAA-49C0-A6FF-DA3E37DC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0F42-15B4-40EF-AE6E-0EB1E446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99BA8-6F0C-4C6C-9EC3-73BEBA50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57C6-3182-4528-8EFE-39641D4B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8DFF-0BE6-4439-A18B-F3B81729D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BC159-BE5B-40E8-9D10-560BBD3A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10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D48B-5ABB-42D5-AD63-0BE73E7A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F8CC-B58A-492E-8FA8-AE911440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FE8A1-836B-4133-B6F3-737B42E5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A820-4E81-428F-A6E2-C2CF8CAB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DE37-BBB7-4488-A4C5-34858BEB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8A6CA-5C9F-49F5-A2FE-D93D54DA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8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471B-3297-474A-BADB-F58D0E3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40F68-DD95-4E51-9E73-269CA815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168FA-39C7-4ACE-B8BB-6E5148A6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B61D-66BE-450C-B766-DA45203D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21E6-4F70-4340-B495-B7143913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E3AF1-68A6-4B73-9B8C-18C63555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01753-A53B-403C-8129-E6D6DA1B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0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323F-E5C9-4A32-9C56-B50DF033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E176-1BB6-4443-A70D-D9ABAD31C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B6516-5A0E-4138-80EC-B3C1B182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9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3668-E030-4CEE-90AA-BBBD12B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452F-E491-423E-971C-6A8DD13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76ED2-13CD-4C03-9E5C-6FB5E219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577-6C2A-43EA-B41E-C6363FFB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7AC8-D384-4439-A7C4-04980710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BA850-D556-450D-B960-6541AE51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1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B78A-029D-41E4-9F4B-ED05735E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0B7D7-DC0B-4F24-92BA-D26DFC6B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7041A-3603-4165-880F-75A1A81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9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9DA0-1BBC-4520-85EB-47FC1CDE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BF515-FEB2-444B-9850-E8C803502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2E1CD-608A-4F37-98E9-A7007A25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8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AD07-A235-44BC-9B72-A1717F5B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223C-D8EE-4FFB-9A68-79815589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FDA3-66F4-419E-9826-2A5C533D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7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3BD7-AADB-4A52-A945-3904BB5D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2D44-1F30-4E76-8D4D-018DAFC2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FB4FD-B16A-48A6-B4E0-69EAD571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6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FA7A-E29E-4EF9-A8DE-8B7D7067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FDC14-6166-4014-857B-FF4DA769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E42A-0C34-4783-BC1E-F16EA3E1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69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B9B0-8594-4FF2-B52A-E5C43B29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2031-B13E-47F4-8450-A666EF6F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38A1-E6BE-47E2-A454-F579A0EE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8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7033-03B0-4CBC-B8B7-90E22F99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F623E-EEFF-4A31-9A0D-1997EA9A0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8C044-E4A3-430F-805A-C9C346CA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8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90AC6-FD00-49D9-8E38-DC99A7CF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77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24AC-EB27-407F-A3E9-06BD0750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58EC-7596-479B-BDC3-3022C837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ADBE8-0E9D-4E5B-AC26-A68A8DFC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8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2891-7AAB-4A5D-9C55-8D72BB81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5DFE-868D-4E9D-8F66-C31A31B8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9BE18-278E-4751-B47F-CE48402C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9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B9DC-1719-4332-9EA5-D41E931C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256C-78A8-4059-9655-D3D73053A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1B815-7328-43A1-9C2A-8BC196B8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7C37-9B32-4FAB-8138-45051797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D0482-5C40-4FFF-8C38-032DECB7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61384-E69E-44B8-8BBD-68C25F1A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81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844D-26A3-484D-AF56-8851D2DC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AC01E-69EF-425E-B5E4-1B5A5C04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D6BE8-0FBC-4821-A5F3-098D86D0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3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C1AD-BC42-4F85-9D05-1DA61B95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AEC4-13E7-4425-A2B9-59410286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306A8-9ED0-4116-BABC-439C8D72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29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C26A-1231-485D-8BE2-9BD118E9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9C82-3C3B-47D8-856C-C0B7354A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C2B1E-8541-41B5-BEE6-680D2DBF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1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DB8-1D18-4D6F-9C09-FF9448A9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F316-1D47-4B18-99B6-C737718B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C8ABD-EAB9-4594-98F5-A9BB222E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74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E797-0046-4496-BE69-9BC1630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4DEE-400D-4C75-9A07-E627642E4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D10C6-F301-48F9-9CB7-3C22CECD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5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164D-D1EE-4B17-B49C-6D43BD1E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2EB8C-3FC5-4372-B230-F743A9283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9C642-8609-44B3-BDBD-F0C64685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DC41F1-3B1B-4AD9-B206-FEC7C54C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1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CA42-40C1-4962-86C1-865BBC73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AD1E-9DAE-40CC-8BC3-B199C5FC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C50D2-DE19-4B86-8FEA-04DF257E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3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0830-A06C-462E-9DA1-EA9DC7EB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95E3-8F87-49A6-9366-8DC82574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E8D5A-1A09-42F5-9CBC-AD8C8D06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279F-9C75-40EC-A9C3-6C7DC5BF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595E0-92DC-4AE6-9CC7-15E0B396C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9D30F-8F64-458E-BD1C-31EFBE93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3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F7E2-7AD0-4F17-A105-30DEAB3F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1E1AD-224C-4A33-B2F2-B4F80517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A5654-2834-4CEF-B26F-E545B348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24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53FC-A8DA-45EA-A66E-373B6578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8978-6404-4662-99D0-47C86195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FC7FE-6E14-4FC0-AD20-FA699DFB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4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8C3D-E7FA-4E6F-8039-96EDD00B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CE28-24F2-4FB6-A286-33FDB1BF6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09B3D-6323-472F-9275-1BCA6D23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61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38CA-A22C-419F-89A7-85EBAC6C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233BE-138A-4818-AE65-CA09F73AC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AA79C-9654-4914-ACF0-FA8F5F20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1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64E-CCF8-4C98-A760-A63BE083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E761-5A31-4363-A17B-A044A1679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19A27-F115-4DFD-85FD-C89841D4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BA77-09DC-4262-85D3-339F1753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912AC-C78D-4E9D-9559-F29BDE8EB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9B5A-1109-428E-9998-97E52D57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72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6164-8F9E-4C07-9E26-C5D283C2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02F9-A7CC-4A8E-A466-2A93A2F4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4BF5E-31F0-4136-9E0D-A9430A50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5ADC1-655F-48F5-BE09-1A92ABB4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2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09F6-E10E-4630-A957-F5CB91C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47FD-BB24-4B2C-A205-9D51F6693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A5FE-BA36-4C68-8503-51473D4D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4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999-0558-4751-AEC2-4B8FDF49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0AFF-4692-425C-8138-7C0FB6610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E295F-7E40-42D5-9966-EAC377E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8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C815-0AE4-402D-9D36-6AC9123A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C9CC-AE72-4DA6-9552-494590AFC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EA37-50EB-455A-998A-4ECFABBB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0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1CA7-1E94-4411-BBE4-D4B2A882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10D0-77DF-41BA-AA3F-5639C4E6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D07BA-6655-4A7E-91C2-064E7A45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A385B-8A80-44B9-98E7-2D28B8B4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4FCC9-FC7B-4DD0-8CD1-2FF57003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8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0</Words>
  <Application>Microsoft Office PowerPoint</Application>
  <PresentationFormat>Widescreen</PresentationFormat>
  <Paragraphs>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Raj</dc:creator>
  <cp:lastModifiedBy>Prithvi Raj</cp:lastModifiedBy>
  <cp:revision>13</cp:revision>
  <dcterms:created xsi:type="dcterms:W3CDTF">2021-12-07T00:04:26Z</dcterms:created>
  <dcterms:modified xsi:type="dcterms:W3CDTF">2022-01-04T22:57:49Z</dcterms:modified>
</cp:coreProperties>
</file>